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2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3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4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5.xml" ContentType="application/vnd.openxmlformats-officedocument.presentationml.notesSlide+xml"/>
  <Override PartName="/ppt/tags/tag313.xml" ContentType="application/vnd.openxmlformats-officedocument.presentationml.tags+xml"/>
  <Override PartName="/ppt/notesSlides/notesSlide6.xml" ContentType="application/vnd.openxmlformats-officedocument.presentationml.notesSlide+xml"/>
  <Override PartName="/ppt/tags/tag314.xml" ContentType="application/vnd.openxmlformats-officedocument.presentationml.tags+xml"/>
  <Override PartName="/ppt/notesSlides/notesSlide7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notesSlides/notesSlide8.xml" ContentType="application/vnd.openxmlformats-officedocument.presentationml.notesSlide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notesSlides/notesSlide9.xml" ContentType="application/vnd.openxmlformats-officedocument.presentationml.notesSlide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10.xml" ContentType="application/vnd.openxmlformats-officedocument.presentationml.notesSlide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540" r:id="rId2"/>
    <p:sldId id="541" r:id="rId3"/>
    <p:sldId id="1810" r:id="rId4"/>
    <p:sldId id="1811" r:id="rId5"/>
    <p:sldId id="1215" r:id="rId6"/>
    <p:sldId id="1871" r:id="rId7"/>
    <p:sldId id="1872" r:id="rId8"/>
    <p:sldId id="1873" r:id="rId9"/>
    <p:sldId id="1874" r:id="rId10"/>
    <p:sldId id="1875" r:id="rId11"/>
    <p:sldId id="1876" r:id="rId12"/>
    <p:sldId id="1877" r:id="rId13"/>
    <p:sldId id="1929" r:id="rId14"/>
    <p:sldId id="1980" r:id="rId15"/>
    <p:sldId id="1981" r:id="rId16"/>
    <p:sldId id="1982" r:id="rId17"/>
    <p:sldId id="1983" r:id="rId18"/>
    <p:sldId id="1985" r:id="rId19"/>
    <p:sldId id="1986" r:id="rId20"/>
    <p:sldId id="1987" r:id="rId21"/>
    <p:sldId id="1988" r:id="rId22"/>
    <p:sldId id="1989" r:id="rId23"/>
    <p:sldId id="1984" r:id="rId24"/>
    <p:sldId id="1990" r:id="rId25"/>
    <p:sldId id="1991" r:id="rId26"/>
    <p:sldId id="1992" r:id="rId27"/>
    <p:sldId id="1994" r:id="rId28"/>
    <p:sldId id="1995" r:id="rId29"/>
    <p:sldId id="1293" r:id="rId30"/>
    <p:sldId id="1996" r:id="rId31"/>
    <p:sldId id="1997" r:id="rId32"/>
    <p:sldId id="1998" r:id="rId33"/>
    <p:sldId id="1999" r:id="rId34"/>
    <p:sldId id="2000" r:id="rId35"/>
    <p:sldId id="2001" r:id="rId36"/>
    <p:sldId id="2049" r:id="rId37"/>
    <p:sldId id="2215" r:id="rId38"/>
    <p:sldId id="2143" r:id="rId39"/>
    <p:sldId id="2145" r:id="rId40"/>
    <p:sldId id="2146" r:id="rId41"/>
    <p:sldId id="2147" r:id="rId42"/>
    <p:sldId id="2149" r:id="rId43"/>
    <p:sldId id="2148" r:id="rId44"/>
    <p:sldId id="2152" r:id="rId45"/>
    <p:sldId id="2153" r:id="rId46"/>
    <p:sldId id="2165" r:id="rId47"/>
    <p:sldId id="2151" r:id="rId48"/>
    <p:sldId id="2154" r:id="rId49"/>
    <p:sldId id="2155" r:id="rId50"/>
    <p:sldId id="2156" r:id="rId51"/>
    <p:sldId id="2157" r:id="rId52"/>
    <p:sldId id="2158" r:id="rId53"/>
    <p:sldId id="2159" r:id="rId54"/>
    <p:sldId id="2160" r:id="rId55"/>
    <p:sldId id="2161" r:id="rId56"/>
    <p:sldId id="2162" r:id="rId57"/>
    <p:sldId id="2163" r:id="rId58"/>
    <p:sldId id="2144" r:id="rId59"/>
    <p:sldId id="2203" r:id="rId60"/>
    <p:sldId id="2204" r:id="rId61"/>
    <p:sldId id="2205" r:id="rId62"/>
    <p:sldId id="2206" r:id="rId63"/>
    <p:sldId id="2207" r:id="rId64"/>
    <p:sldId id="2208" r:id="rId65"/>
    <p:sldId id="2209" r:id="rId66"/>
    <p:sldId id="2210" r:id="rId67"/>
    <p:sldId id="2212" r:id="rId68"/>
    <p:sldId id="2213" r:id="rId69"/>
    <p:sldId id="472" r:id="rId70"/>
  </p:sldIdLst>
  <p:sldSz cx="12192000" cy="6858000"/>
  <p:notesSz cx="6858000" cy="9144000"/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6">
          <p15:clr>
            <a:srgbClr val="A4A3A4"/>
          </p15:clr>
        </p15:guide>
        <p15:guide id="2" pos="3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276"/>
        <p:guide pos="35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jpe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5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5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8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216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211.xml"/><Relationship Id="rId42" Type="http://schemas.openxmlformats.org/officeDocument/2006/relationships/tags" Target="../tags/tag232.xml"/><Relationship Id="rId47" Type="http://schemas.openxmlformats.org/officeDocument/2006/relationships/tags" Target="../tags/tag237.xml"/><Relationship Id="rId63" Type="http://schemas.openxmlformats.org/officeDocument/2006/relationships/tags" Target="../tags/tag253.xml"/><Relationship Id="rId68" Type="http://schemas.openxmlformats.org/officeDocument/2006/relationships/tags" Target="../tags/tag258.xml"/><Relationship Id="rId84" Type="http://schemas.openxmlformats.org/officeDocument/2006/relationships/tags" Target="../tags/tag274.xml"/><Relationship Id="rId89" Type="http://schemas.openxmlformats.org/officeDocument/2006/relationships/tags" Target="../tags/tag279.xml"/><Relationship Id="rId112" Type="http://schemas.openxmlformats.org/officeDocument/2006/relationships/tags" Target="../tags/tag302.xml"/><Relationship Id="rId16" Type="http://schemas.openxmlformats.org/officeDocument/2006/relationships/tags" Target="../tags/tag206.xml"/><Relationship Id="rId107" Type="http://schemas.openxmlformats.org/officeDocument/2006/relationships/tags" Target="../tags/tag297.xml"/><Relationship Id="rId11" Type="http://schemas.openxmlformats.org/officeDocument/2006/relationships/tags" Target="../tags/tag201.xml"/><Relationship Id="rId32" Type="http://schemas.openxmlformats.org/officeDocument/2006/relationships/tags" Target="../tags/tag222.xml"/><Relationship Id="rId37" Type="http://schemas.openxmlformats.org/officeDocument/2006/relationships/tags" Target="../tags/tag227.xml"/><Relationship Id="rId53" Type="http://schemas.openxmlformats.org/officeDocument/2006/relationships/tags" Target="../tags/tag243.xml"/><Relationship Id="rId58" Type="http://schemas.openxmlformats.org/officeDocument/2006/relationships/tags" Target="../tags/tag248.xml"/><Relationship Id="rId74" Type="http://schemas.openxmlformats.org/officeDocument/2006/relationships/tags" Target="../tags/tag264.xml"/><Relationship Id="rId79" Type="http://schemas.openxmlformats.org/officeDocument/2006/relationships/tags" Target="../tags/tag269.xml"/><Relationship Id="rId102" Type="http://schemas.openxmlformats.org/officeDocument/2006/relationships/tags" Target="../tags/tag292.xml"/><Relationship Id="rId5" Type="http://schemas.openxmlformats.org/officeDocument/2006/relationships/tags" Target="../tags/tag195.xml"/><Relationship Id="rId90" Type="http://schemas.openxmlformats.org/officeDocument/2006/relationships/tags" Target="../tags/tag280.xml"/><Relationship Id="rId95" Type="http://schemas.openxmlformats.org/officeDocument/2006/relationships/tags" Target="../tags/tag285.xml"/><Relationship Id="rId22" Type="http://schemas.openxmlformats.org/officeDocument/2006/relationships/tags" Target="../tags/tag212.xml"/><Relationship Id="rId27" Type="http://schemas.openxmlformats.org/officeDocument/2006/relationships/tags" Target="../tags/tag217.xml"/><Relationship Id="rId43" Type="http://schemas.openxmlformats.org/officeDocument/2006/relationships/tags" Target="../tags/tag233.xml"/><Relationship Id="rId48" Type="http://schemas.openxmlformats.org/officeDocument/2006/relationships/tags" Target="../tags/tag238.xml"/><Relationship Id="rId64" Type="http://schemas.openxmlformats.org/officeDocument/2006/relationships/tags" Target="../tags/tag254.xml"/><Relationship Id="rId69" Type="http://schemas.openxmlformats.org/officeDocument/2006/relationships/tags" Target="../tags/tag259.xml"/><Relationship Id="rId113" Type="http://schemas.openxmlformats.org/officeDocument/2006/relationships/tags" Target="../tags/tag303.xml"/><Relationship Id="rId118" Type="http://schemas.openxmlformats.org/officeDocument/2006/relationships/image" Target="../media/image11.jpeg"/><Relationship Id="rId80" Type="http://schemas.openxmlformats.org/officeDocument/2006/relationships/tags" Target="../tags/tag270.xml"/><Relationship Id="rId85" Type="http://schemas.openxmlformats.org/officeDocument/2006/relationships/tags" Target="../tags/tag275.xml"/><Relationship Id="rId12" Type="http://schemas.openxmlformats.org/officeDocument/2006/relationships/tags" Target="../tags/tag202.xml"/><Relationship Id="rId17" Type="http://schemas.openxmlformats.org/officeDocument/2006/relationships/tags" Target="../tags/tag207.xml"/><Relationship Id="rId33" Type="http://schemas.openxmlformats.org/officeDocument/2006/relationships/tags" Target="../tags/tag223.xml"/><Relationship Id="rId38" Type="http://schemas.openxmlformats.org/officeDocument/2006/relationships/tags" Target="../tags/tag228.xml"/><Relationship Id="rId59" Type="http://schemas.openxmlformats.org/officeDocument/2006/relationships/tags" Target="../tags/tag249.xml"/><Relationship Id="rId103" Type="http://schemas.openxmlformats.org/officeDocument/2006/relationships/tags" Target="../tags/tag293.xml"/><Relationship Id="rId108" Type="http://schemas.openxmlformats.org/officeDocument/2006/relationships/tags" Target="../tags/tag298.xml"/><Relationship Id="rId54" Type="http://schemas.openxmlformats.org/officeDocument/2006/relationships/tags" Target="../tags/tag244.xml"/><Relationship Id="rId70" Type="http://schemas.openxmlformats.org/officeDocument/2006/relationships/tags" Target="../tags/tag260.xml"/><Relationship Id="rId75" Type="http://schemas.openxmlformats.org/officeDocument/2006/relationships/tags" Target="../tags/tag265.xml"/><Relationship Id="rId91" Type="http://schemas.openxmlformats.org/officeDocument/2006/relationships/tags" Target="../tags/tag281.xml"/><Relationship Id="rId96" Type="http://schemas.openxmlformats.org/officeDocument/2006/relationships/tags" Target="../tags/tag286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23" Type="http://schemas.openxmlformats.org/officeDocument/2006/relationships/tags" Target="../tags/tag213.xml"/><Relationship Id="rId28" Type="http://schemas.openxmlformats.org/officeDocument/2006/relationships/tags" Target="../tags/tag218.xml"/><Relationship Id="rId49" Type="http://schemas.openxmlformats.org/officeDocument/2006/relationships/tags" Target="../tags/tag239.xml"/><Relationship Id="rId114" Type="http://schemas.openxmlformats.org/officeDocument/2006/relationships/tags" Target="../tags/tag304.xml"/><Relationship Id="rId119" Type="http://schemas.openxmlformats.org/officeDocument/2006/relationships/image" Target="../media/image12.jpeg"/><Relationship Id="rId10" Type="http://schemas.openxmlformats.org/officeDocument/2006/relationships/tags" Target="../tags/tag200.xml"/><Relationship Id="rId31" Type="http://schemas.openxmlformats.org/officeDocument/2006/relationships/tags" Target="../tags/tag221.xml"/><Relationship Id="rId44" Type="http://schemas.openxmlformats.org/officeDocument/2006/relationships/tags" Target="../tags/tag234.xml"/><Relationship Id="rId52" Type="http://schemas.openxmlformats.org/officeDocument/2006/relationships/tags" Target="../tags/tag242.xml"/><Relationship Id="rId60" Type="http://schemas.openxmlformats.org/officeDocument/2006/relationships/tags" Target="../tags/tag250.xml"/><Relationship Id="rId65" Type="http://schemas.openxmlformats.org/officeDocument/2006/relationships/tags" Target="../tags/tag255.xml"/><Relationship Id="rId73" Type="http://schemas.openxmlformats.org/officeDocument/2006/relationships/tags" Target="../tags/tag263.xml"/><Relationship Id="rId78" Type="http://schemas.openxmlformats.org/officeDocument/2006/relationships/tags" Target="../tags/tag268.xml"/><Relationship Id="rId81" Type="http://schemas.openxmlformats.org/officeDocument/2006/relationships/tags" Target="../tags/tag271.xml"/><Relationship Id="rId86" Type="http://schemas.openxmlformats.org/officeDocument/2006/relationships/tags" Target="../tags/tag276.xml"/><Relationship Id="rId94" Type="http://schemas.openxmlformats.org/officeDocument/2006/relationships/tags" Target="../tags/tag284.xml"/><Relationship Id="rId99" Type="http://schemas.openxmlformats.org/officeDocument/2006/relationships/tags" Target="../tags/tag289.xml"/><Relationship Id="rId101" Type="http://schemas.openxmlformats.org/officeDocument/2006/relationships/tags" Target="../tags/tag291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3" Type="http://schemas.openxmlformats.org/officeDocument/2006/relationships/tags" Target="../tags/tag203.xml"/><Relationship Id="rId18" Type="http://schemas.openxmlformats.org/officeDocument/2006/relationships/tags" Target="../tags/tag208.xml"/><Relationship Id="rId39" Type="http://schemas.openxmlformats.org/officeDocument/2006/relationships/tags" Target="../tags/tag229.xml"/><Relationship Id="rId109" Type="http://schemas.openxmlformats.org/officeDocument/2006/relationships/tags" Target="../tags/tag299.xml"/><Relationship Id="rId34" Type="http://schemas.openxmlformats.org/officeDocument/2006/relationships/tags" Target="../tags/tag224.xml"/><Relationship Id="rId50" Type="http://schemas.openxmlformats.org/officeDocument/2006/relationships/tags" Target="../tags/tag240.xml"/><Relationship Id="rId55" Type="http://schemas.openxmlformats.org/officeDocument/2006/relationships/tags" Target="../tags/tag245.xml"/><Relationship Id="rId76" Type="http://schemas.openxmlformats.org/officeDocument/2006/relationships/tags" Target="../tags/tag266.xml"/><Relationship Id="rId97" Type="http://schemas.openxmlformats.org/officeDocument/2006/relationships/tags" Target="../tags/tag287.xml"/><Relationship Id="rId104" Type="http://schemas.openxmlformats.org/officeDocument/2006/relationships/tags" Target="../tags/tag294.xml"/><Relationship Id="rId120" Type="http://schemas.openxmlformats.org/officeDocument/2006/relationships/image" Target="../media/image4.png"/><Relationship Id="rId7" Type="http://schemas.openxmlformats.org/officeDocument/2006/relationships/tags" Target="../tags/tag197.xml"/><Relationship Id="rId71" Type="http://schemas.openxmlformats.org/officeDocument/2006/relationships/tags" Target="../tags/tag261.xml"/><Relationship Id="rId92" Type="http://schemas.openxmlformats.org/officeDocument/2006/relationships/tags" Target="../tags/tag282.xml"/><Relationship Id="rId2" Type="http://schemas.openxmlformats.org/officeDocument/2006/relationships/tags" Target="../tags/tag192.xml"/><Relationship Id="rId29" Type="http://schemas.openxmlformats.org/officeDocument/2006/relationships/tags" Target="../tags/tag219.xml"/><Relationship Id="rId24" Type="http://schemas.openxmlformats.org/officeDocument/2006/relationships/tags" Target="../tags/tag214.xml"/><Relationship Id="rId40" Type="http://schemas.openxmlformats.org/officeDocument/2006/relationships/tags" Target="../tags/tag230.xml"/><Relationship Id="rId45" Type="http://schemas.openxmlformats.org/officeDocument/2006/relationships/tags" Target="../tags/tag235.xml"/><Relationship Id="rId66" Type="http://schemas.openxmlformats.org/officeDocument/2006/relationships/tags" Target="../tags/tag256.xml"/><Relationship Id="rId87" Type="http://schemas.openxmlformats.org/officeDocument/2006/relationships/tags" Target="../tags/tag277.xml"/><Relationship Id="rId110" Type="http://schemas.openxmlformats.org/officeDocument/2006/relationships/tags" Target="../tags/tag300.xml"/><Relationship Id="rId115" Type="http://schemas.openxmlformats.org/officeDocument/2006/relationships/tags" Target="../tags/tag305.xml"/><Relationship Id="rId61" Type="http://schemas.openxmlformats.org/officeDocument/2006/relationships/tags" Target="../tags/tag251.xml"/><Relationship Id="rId82" Type="http://schemas.openxmlformats.org/officeDocument/2006/relationships/tags" Target="../tags/tag272.xml"/><Relationship Id="rId19" Type="http://schemas.openxmlformats.org/officeDocument/2006/relationships/tags" Target="../tags/tag209.xml"/><Relationship Id="rId14" Type="http://schemas.openxmlformats.org/officeDocument/2006/relationships/tags" Target="../tags/tag204.xml"/><Relationship Id="rId30" Type="http://schemas.openxmlformats.org/officeDocument/2006/relationships/tags" Target="../tags/tag220.xml"/><Relationship Id="rId35" Type="http://schemas.openxmlformats.org/officeDocument/2006/relationships/tags" Target="../tags/tag225.xml"/><Relationship Id="rId56" Type="http://schemas.openxmlformats.org/officeDocument/2006/relationships/tags" Target="../tags/tag246.xml"/><Relationship Id="rId77" Type="http://schemas.openxmlformats.org/officeDocument/2006/relationships/tags" Target="../tags/tag267.xml"/><Relationship Id="rId100" Type="http://schemas.openxmlformats.org/officeDocument/2006/relationships/tags" Target="../tags/tag290.xml"/><Relationship Id="rId105" Type="http://schemas.openxmlformats.org/officeDocument/2006/relationships/tags" Target="../tags/tag295.xml"/><Relationship Id="rId8" Type="http://schemas.openxmlformats.org/officeDocument/2006/relationships/tags" Target="../tags/tag198.xml"/><Relationship Id="rId51" Type="http://schemas.openxmlformats.org/officeDocument/2006/relationships/tags" Target="../tags/tag241.xml"/><Relationship Id="rId72" Type="http://schemas.openxmlformats.org/officeDocument/2006/relationships/tags" Target="../tags/tag262.xml"/><Relationship Id="rId93" Type="http://schemas.openxmlformats.org/officeDocument/2006/relationships/tags" Target="../tags/tag283.xml"/><Relationship Id="rId98" Type="http://schemas.openxmlformats.org/officeDocument/2006/relationships/tags" Target="../tags/tag288.xml"/><Relationship Id="rId3" Type="http://schemas.openxmlformats.org/officeDocument/2006/relationships/tags" Target="../tags/tag193.xml"/><Relationship Id="rId25" Type="http://schemas.openxmlformats.org/officeDocument/2006/relationships/tags" Target="../tags/tag215.xml"/><Relationship Id="rId46" Type="http://schemas.openxmlformats.org/officeDocument/2006/relationships/tags" Target="../tags/tag236.xml"/><Relationship Id="rId67" Type="http://schemas.openxmlformats.org/officeDocument/2006/relationships/tags" Target="../tags/tag257.xml"/><Relationship Id="rId116" Type="http://schemas.openxmlformats.org/officeDocument/2006/relationships/tags" Target="../tags/tag306.xml"/><Relationship Id="rId20" Type="http://schemas.openxmlformats.org/officeDocument/2006/relationships/tags" Target="../tags/tag210.xml"/><Relationship Id="rId41" Type="http://schemas.openxmlformats.org/officeDocument/2006/relationships/tags" Target="../tags/tag231.xml"/><Relationship Id="rId62" Type="http://schemas.openxmlformats.org/officeDocument/2006/relationships/tags" Target="../tags/tag252.xml"/><Relationship Id="rId83" Type="http://schemas.openxmlformats.org/officeDocument/2006/relationships/tags" Target="../tags/tag273.xml"/><Relationship Id="rId88" Type="http://schemas.openxmlformats.org/officeDocument/2006/relationships/tags" Target="../tags/tag278.xml"/><Relationship Id="rId111" Type="http://schemas.openxmlformats.org/officeDocument/2006/relationships/tags" Target="../tags/tag301.xml"/><Relationship Id="rId15" Type="http://schemas.openxmlformats.org/officeDocument/2006/relationships/tags" Target="../tags/tag205.xml"/><Relationship Id="rId36" Type="http://schemas.openxmlformats.org/officeDocument/2006/relationships/tags" Target="../tags/tag226.xml"/><Relationship Id="rId57" Type="http://schemas.openxmlformats.org/officeDocument/2006/relationships/tags" Target="../tags/tag247.xml"/><Relationship Id="rId106" Type="http://schemas.openxmlformats.org/officeDocument/2006/relationships/tags" Target="../tags/tag29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5.jpeg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6.jpe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7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8.pn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8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image" Target="../media/image4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3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4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8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84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63" Type="http://schemas.openxmlformats.org/officeDocument/2006/relationships/tags" Target="../tags/tag126.xml"/><Relationship Id="rId68" Type="http://schemas.openxmlformats.org/officeDocument/2006/relationships/tags" Target="../tags/tag131.xml"/><Relationship Id="rId84" Type="http://schemas.openxmlformats.org/officeDocument/2006/relationships/tags" Target="../tags/tag147.xml"/><Relationship Id="rId89" Type="http://schemas.openxmlformats.org/officeDocument/2006/relationships/tags" Target="../tags/tag152.xml"/><Relationship Id="rId112" Type="http://schemas.openxmlformats.org/officeDocument/2006/relationships/tags" Target="../tags/tag175.xml"/><Relationship Id="rId16" Type="http://schemas.openxmlformats.org/officeDocument/2006/relationships/tags" Target="../tags/tag79.xml"/><Relationship Id="rId107" Type="http://schemas.openxmlformats.org/officeDocument/2006/relationships/tags" Target="../tags/tag170.xml"/><Relationship Id="rId11" Type="http://schemas.openxmlformats.org/officeDocument/2006/relationships/tags" Target="../tags/tag74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74" Type="http://schemas.openxmlformats.org/officeDocument/2006/relationships/tags" Target="../tags/tag137.xml"/><Relationship Id="rId79" Type="http://schemas.openxmlformats.org/officeDocument/2006/relationships/tags" Target="../tags/tag142.xml"/><Relationship Id="rId102" Type="http://schemas.openxmlformats.org/officeDocument/2006/relationships/tags" Target="../tags/tag165.xml"/><Relationship Id="rId5" Type="http://schemas.openxmlformats.org/officeDocument/2006/relationships/tags" Target="../tags/tag68.xml"/><Relationship Id="rId90" Type="http://schemas.openxmlformats.org/officeDocument/2006/relationships/tags" Target="../tags/tag153.xml"/><Relationship Id="rId95" Type="http://schemas.openxmlformats.org/officeDocument/2006/relationships/tags" Target="../tags/tag158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64" Type="http://schemas.openxmlformats.org/officeDocument/2006/relationships/tags" Target="../tags/tag127.xml"/><Relationship Id="rId69" Type="http://schemas.openxmlformats.org/officeDocument/2006/relationships/tags" Target="../tags/tag132.xml"/><Relationship Id="rId113" Type="http://schemas.openxmlformats.org/officeDocument/2006/relationships/tags" Target="../tags/tag176.xml"/><Relationship Id="rId118" Type="http://schemas.openxmlformats.org/officeDocument/2006/relationships/image" Target="../media/image11.jpeg"/><Relationship Id="rId80" Type="http://schemas.openxmlformats.org/officeDocument/2006/relationships/tags" Target="../tags/tag143.xml"/><Relationship Id="rId85" Type="http://schemas.openxmlformats.org/officeDocument/2006/relationships/tags" Target="../tags/tag148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tags" Target="../tags/tag122.xml"/><Relationship Id="rId103" Type="http://schemas.openxmlformats.org/officeDocument/2006/relationships/tags" Target="../tags/tag166.xml"/><Relationship Id="rId108" Type="http://schemas.openxmlformats.org/officeDocument/2006/relationships/tags" Target="../tags/tag171.xml"/><Relationship Id="rId54" Type="http://schemas.openxmlformats.org/officeDocument/2006/relationships/tags" Target="../tags/tag117.xml"/><Relationship Id="rId70" Type="http://schemas.openxmlformats.org/officeDocument/2006/relationships/tags" Target="../tags/tag133.xml"/><Relationship Id="rId75" Type="http://schemas.openxmlformats.org/officeDocument/2006/relationships/tags" Target="../tags/tag138.xml"/><Relationship Id="rId91" Type="http://schemas.openxmlformats.org/officeDocument/2006/relationships/tags" Target="../tags/tag154.xml"/><Relationship Id="rId96" Type="http://schemas.openxmlformats.org/officeDocument/2006/relationships/tags" Target="../tags/tag159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49" Type="http://schemas.openxmlformats.org/officeDocument/2006/relationships/tags" Target="../tags/tag112.xml"/><Relationship Id="rId114" Type="http://schemas.openxmlformats.org/officeDocument/2006/relationships/tags" Target="../tags/tag177.xml"/><Relationship Id="rId119" Type="http://schemas.openxmlformats.org/officeDocument/2006/relationships/image" Target="../media/image12.jpeg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tags" Target="../tags/tag128.xml"/><Relationship Id="rId73" Type="http://schemas.openxmlformats.org/officeDocument/2006/relationships/tags" Target="../tags/tag136.xml"/><Relationship Id="rId78" Type="http://schemas.openxmlformats.org/officeDocument/2006/relationships/tags" Target="../tags/tag141.xml"/><Relationship Id="rId81" Type="http://schemas.openxmlformats.org/officeDocument/2006/relationships/tags" Target="../tags/tag144.xml"/><Relationship Id="rId86" Type="http://schemas.openxmlformats.org/officeDocument/2006/relationships/tags" Target="../tags/tag149.xml"/><Relationship Id="rId94" Type="http://schemas.openxmlformats.org/officeDocument/2006/relationships/tags" Target="../tags/tag157.xml"/><Relationship Id="rId99" Type="http://schemas.openxmlformats.org/officeDocument/2006/relationships/tags" Target="../tags/tag162.xml"/><Relationship Id="rId101" Type="http://schemas.openxmlformats.org/officeDocument/2006/relationships/tags" Target="../tags/tag16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9" Type="http://schemas.openxmlformats.org/officeDocument/2006/relationships/tags" Target="../tags/tag102.xml"/><Relationship Id="rId109" Type="http://schemas.openxmlformats.org/officeDocument/2006/relationships/tags" Target="../tags/tag172.xml"/><Relationship Id="rId34" Type="http://schemas.openxmlformats.org/officeDocument/2006/relationships/tags" Target="../tags/tag97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76" Type="http://schemas.openxmlformats.org/officeDocument/2006/relationships/tags" Target="../tags/tag139.xml"/><Relationship Id="rId97" Type="http://schemas.openxmlformats.org/officeDocument/2006/relationships/tags" Target="../tags/tag160.xml"/><Relationship Id="rId104" Type="http://schemas.openxmlformats.org/officeDocument/2006/relationships/tags" Target="../tags/tag167.xml"/><Relationship Id="rId120" Type="http://schemas.openxmlformats.org/officeDocument/2006/relationships/image" Target="../media/image4.png"/><Relationship Id="rId7" Type="http://schemas.openxmlformats.org/officeDocument/2006/relationships/tags" Target="../tags/tag70.xml"/><Relationship Id="rId71" Type="http://schemas.openxmlformats.org/officeDocument/2006/relationships/tags" Target="../tags/tag134.xml"/><Relationship Id="rId92" Type="http://schemas.openxmlformats.org/officeDocument/2006/relationships/tags" Target="../tags/tag155.xml"/><Relationship Id="rId2" Type="http://schemas.openxmlformats.org/officeDocument/2006/relationships/tags" Target="../tags/tag65.xml"/><Relationship Id="rId29" Type="http://schemas.openxmlformats.org/officeDocument/2006/relationships/tags" Target="../tags/tag92.xml"/><Relationship Id="rId24" Type="http://schemas.openxmlformats.org/officeDocument/2006/relationships/tags" Target="../tags/tag87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66" Type="http://schemas.openxmlformats.org/officeDocument/2006/relationships/tags" Target="../tags/tag129.xml"/><Relationship Id="rId87" Type="http://schemas.openxmlformats.org/officeDocument/2006/relationships/tags" Target="../tags/tag150.xml"/><Relationship Id="rId110" Type="http://schemas.openxmlformats.org/officeDocument/2006/relationships/tags" Target="../tags/tag173.xml"/><Relationship Id="rId115" Type="http://schemas.openxmlformats.org/officeDocument/2006/relationships/tags" Target="../tags/tag178.xml"/><Relationship Id="rId61" Type="http://schemas.openxmlformats.org/officeDocument/2006/relationships/tags" Target="../tags/tag124.xml"/><Relationship Id="rId82" Type="http://schemas.openxmlformats.org/officeDocument/2006/relationships/tags" Target="../tags/tag145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19.xml"/><Relationship Id="rId77" Type="http://schemas.openxmlformats.org/officeDocument/2006/relationships/tags" Target="../tags/tag140.xml"/><Relationship Id="rId100" Type="http://schemas.openxmlformats.org/officeDocument/2006/relationships/tags" Target="../tags/tag163.xml"/><Relationship Id="rId105" Type="http://schemas.openxmlformats.org/officeDocument/2006/relationships/tags" Target="../tags/tag168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72" Type="http://schemas.openxmlformats.org/officeDocument/2006/relationships/tags" Target="../tags/tag135.xml"/><Relationship Id="rId93" Type="http://schemas.openxmlformats.org/officeDocument/2006/relationships/tags" Target="../tags/tag156.xml"/><Relationship Id="rId98" Type="http://schemas.openxmlformats.org/officeDocument/2006/relationships/tags" Target="../tags/tag161.xml"/><Relationship Id="rId3" Type="http://schemas.openxmlformats.org/officeDocument/2006/relationships/tags" Target="../tags/tag66.xml"/><Relationship Id="rId25" Type="http://schemas.openxmlformats.org/officeDocument/2006/relationships/tags" Target="../tags/tag88.xml"/><Relationship Id="rId46" Type="http://schemas.openxmlformats.org/officeDocument/2006/relationships/tags" Target="../tags/tag109.xml"/><Relationship Id="rId67" Type="http://schemas.openxmlformats.org/officeDocument/2006/relationships/tags" Target="../tags/tag130.xml"/><Relationship Id="rId116" Type="http://schemas.openxmlformats.org/officeDocument/2006/relationships/tags" Target="../tags/tag179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62" Type="http://schemas.openxmlformats.org/officeDocument/2006/relationships/tags" Target="../tags/tag125.xml"/><Relationship Id="rId83" Type="http://schemas.openxmlformats.org/officeDocument/2006/relationships/tags" Target="../tags/tag146.xml"/><Relationship Id="rId88" Type="http://schemas.openxmlformats.org/officeDocument/2006/relationships/tags" Target="../tags/tag151.xml"/><Relationship Id="rId111" Type="http://schemas.openxmlformats.org/officeDocument/2006/relationships/tags" Target="../tags/tag174.xml"/><Relationship Id="rId15" Type="http://schemas.openxmlformats.org/officeDocument/2006/relationships/tags" Target="../tags/tag78.xml"/><Relationship Id="rId36" Type="http://schemas.openxmlformats.org/officeDocument/2006/relationships/tags" Target="../tags/tag99.xml"/><Relationship Id="rId57" Type="http://schemas.openxmlformats.org/officeDocument/2006/relationships/tags" Target="../tags/tag120.xml"/><Relationship Id="rId106" Type="http://schemas.openxmlformats.org/officeDocument/2006/relationships/tags" Target="../tags/tag16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tags" Target="../tags/tag343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338.xml"/><Relationship Id="rId42" Type="http://schemas.openxmlformats.org/officeDocument/2006/relationships/tags" Target="../tags/tag359.xml"/><Relationship Id="rId47" Type="http://schemas.openxmlformats.org/officeDocument/2006/relationships/tags" Target="../tags/tag364.xml"/><Relationship Id="rId63" Type="http://schemas.openxmlformats.org/officeDocument/2006/relationships/tags" Target="../tags/tag380.xml"/><Relationship Id="rId68" Type="http://schemas.openxmlformats.org/officeDocument/2006/relationships/tags" Target="../tags/tag385.xml"/><Relationship Id="rId84" Type="http://schemas.openxmlformats.org/officeDocument/2006/relationships/tags" Target="../tags/tag401.xml"/><Relationship Id="rId89" Type="http://schemas.openxmlformats.org/officeDocument/2006/relationships/tags" Target="../tags/tag406.xml"/><Relationship Id="rId112" Type="http://schemas.openxmlformats.org/officeDocument/2006/relationships/tags" Target="../tags/tag429.xml"/><Relationship Id="rId16" Type="http://schemas.openxmlformats.org/officeDocument/2006/relationships/tags" Target="../tags/tag333.xml"/><Relationship Id="rId107" Type="http://schemas.openxmlformats.org/officeDocument/2006/relationships/tags" Target="../tags/tag424.xml"/><Relationship Id="rId11" Type="http://schemas.openxmlformats.org/officeDocument/2006/relationships/tags" Target="../tags/tag328.xml"/><Relationship Id="rId32" Type="http://schemas.openxmlformats.org/officeDocument/2006/relationships/tags" Target="../tags/tag349.xml"/><Relationship Id="rId37" Type="http://schemas.openxmlformats.org/officeDocument/2006/relationships/tags" Target="../tags/tag354.xml"/><Relationship Id="rId53" Type="http://schemas.openxmlformats.org/officeDocument/2006/relationships/tags" Target="../tags/tag370.xml"/><Relationship Id="rId58" Type="http://schemas.openxmlformats.org/officeDocument/2006/relationships/tags" Target="../tags/tag375.xml"/><Relationship Id="rId74" Type="http://schemas.openxmlformats.org/officeDocument/2006/relationships/tags" Target="../tags/tag391.xml"/><Relationship Id="rId79" Type="http://schemas.openxmlformats.org/officeDocument/2006/relationships/tags" Target="../tags/tag396.xml"/><Relationship Id="rId102" Type="http://schemas.openxmlformats.org/officeDocument/2006/relationships/tags" Target="../tags/tag419.xml"/><Relationship Id="rId5" Type="http://schemas.openxmlformats.org/officeDocument/2006/relationships/tags" Target="../tags/tag322.xml"/><Relationship Id="rId90" Type="http://schemas.openxmlformats.org/officeDocument/2006/relationships/tags" Target="../tags/tag407.xml"/><Relationship Id="rId95" Type="http://schemas.openxmlformats.org/officeDocument/2006/relationships/tags" Target="../tags/tag412.xml"/><Relationship Id="rId22" Type="http://schemas.openxmlformats.org/officeDocument/2006/relationships/tags" Target="../tags/tag339.xml"/><Relationship Id="rId27" Type="http://schemas.openxmlformats.org/officeDocument/2006/relationships/tags" Target="../tags/tag344.xml"/><Relationship Id="rId43" Type="http://schemas.openxmlformats.org/officeDocument/2006/relationships/tags" Target="../tags/tag360.xml"/><Relationship Id="rId48" Type="http://schemas.openxmlformats.org/officeDocument/2006/relationships/tags" Target="../tags/tag365.xml"/><Relationship Id="rId64" Type="http://schemas.openxmlformats.org/officeDocument/2006/relationships/tags" Target="../tags/tag381.xml"/><Relationship Id="rId69" Type="http://schemas.openxmlformats.org/officeDocument/2006/relationships/tags" Target="../tags/tag386.xml"/><Relationship Id="rId113" Type="http://schemas.openxmlformats.org/officeDocument/2006/relationships/tags" Target="../tags/tag430.xml"/><Relationship Id="rId118" Type="http://schemas.openxmlformats.org/officeDocument/2006/relationships/image" Target="../media/image11.jpeg"/><Relationship Id="rId80" Type="http://schemas.openxmlformats.org/officeDocument/2006/relationships/tags" Target="../tags/tag397.xml"/><Relationship Id="rId85" Type="http://schemas.openxmlformats.org/officeDocument/2006/relationships/tags" Target="../tags/tag402.xml"/><Relationship Id="rId12" Type="http://schemas.openxmlformats.org/officeDocument/2006/relationships/tags" Target="../tags/tag329.xml"/><Relationship Id="rId17" Type="http://schemas.openxmlformats.org/officeDocument/2006/relationships/tags" Target="../tags/tag334.xml"/><Relationship Id="rId33" Type="http://schemas.openxmlformats.org/officeDocument/2006/relationships/tags" Target="../tags/tag350.xml"/><Relationship Id="rId38" Type="http://schemas.openxmlformats.org/officeDocument/2006/relationships/tags" Target="../tags/tag355.xml"/><Relationship Id="rId59" Type="http://schemas.openxmlformats.org/officeDocument/2006/relationships/tags" Target="../tags/tag376.xml"/><Relationship Id="rId103" Type="http://schemas.openxmlformats.org/officeDocument/2006/relationships/tags" Target="../tags/tag420.xml"/><Relationship Id="rId108" Type="http://schemas.openxmlformats.org/officeDocument/2006/relationships/tags" Target="../tags/tag425.xml"/><Relationship Id="rId54" Type="http://schemas.openxmlformats.org/officeDocument/2006/relationships/tags" Target="../tags/tag371.xml"/><Relationship Id="rId70" Type="http://schemas.openxmlformats.org/officeDocument/2006/relationships/tags" Target="../tags/tag387.xml"/><Relationship Id="rId75" Type="http://schemas.openxmlformats.org/officeDocument/2006/relationships/tags" Target="../tags/tag392.xml"/><Relationship Id="rId91" Type="http://schemas.openxmlformats.org/officeDocument/2006/relationships/tags" Target="../tags/tag408.xml"/><Relationship Id="rId96" Type="http://schemas.openxmlformats.org/officeDocument/2006/relationships/tags" Target="../tags/tag413.xml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23" Type="http://schemas.openxmlformats.org/officeDocument/2006/relationships/tags" Target="../tags/tag340.xml"/><Relationship Id="rId28" Type="http://schemas.openxmlformats.org/officeDocument/2006/relationships/tags" Target="../tags/tag345.xml"/><Relationship Id="rId49" Type="http://schemas.openxmlformats.org/officeDocument/2006/relationships/tags" Target="../tags/tag366.xml"/><Relationship Id="rId114" Type="http://schemas.openxmlformats.org/officeDocument/2006/relationships/tags" Target="../tags/tag431.xml"/><Relationship Id="rId119" Type="http://schemas.openxmlformats.org/officeDocument/2006/relationships/image" Target="../media/image12.jpeg"/><Relationship Id="rId10" Type="http://schemas.openxmlformats.org/officeDocument/2006/relationships/tags" Target="../tags/tag327.xml"/><Relationship Id="rId31" Type="http://schemas.openxmlformats.org/officeDocument/2006/relationships/tags" Target="../tags/tag348.xml"/><Relationship Id="rId44" Type="http://schemas.openxmlformats.org/officeDocument/2006/relationships/tags" Target="../tags/tag361.xml"/><Relationship Id="rId52" Type="http://schemas.openxmlformats.org/officeDocument/2006/relationships/tags" Target="../tags/tag369.xml"/><Relationship Id="rId60" Type="http://schemas.openxmlformats.org/officeDocument/2006/relationships/tags" Target="../tags/tag377.xml"/><Relationship Id="rId65" Type="http://schemas.openxmlformats.org/officeDocument/2006/relationships/tags" Target="../tags/tag382.xml"/><Relationship Id="rId73" Type="http://schemas.openxmlformats.org/officeDocument/2006/relationships/tags" Target="../tags/tag390.xml"/><Relationship Id="rId78" Type="http://schemas.openxmlformats.org/officeDocument/2006/relationships/tags" Target="../tags/tag395.xml"/><Relationship Id="rId81" Type="http://schemas.openxmlformats.org/officeDocument/2006/relationships/tags" Target="../tags/tag398.xml"/><Relationship Id="rId86" Type="http://schemas.openxmlformats.org/officeDocument/2006/relationships/tags" Target="../tags/tag403.xml"/><Relationship Id="rId94" Type="http://schemas.openxmlformats.org/officeDocument/2006/relationships/tags" Target="../tags/tag411.xml"/><Relationship Id="rId99" Type="http://schemas.openxmlformats.org/officeDocument/2006/relationships/tags" Target="../tags/tag416.xml"/><Relationship Id="rId101" Type="http://schemas.openxmlformats.org/officeDocument/2006/relationships/tags" Target="../tags/tag418.xml"/><Relationship Id="rId4" Type="http://schemas.openxmlformats.org/officeDocument/2006/relationships/tags" Target="../tags/tag321.xml"/><Relationship Id="rId9" Type="http://schemas.openxmlformats.org/officeDocument/2006/relationships/tags" Target="../tags/tag326.xml"/><Relationship Id="rId13" Type="http://schemas.openxmlformats.org/officeDocument/2006/relationships/tags" Target="../tags/tag330.xml"/><Relationship Id="rId18" Type="http://schemas.openxmlformats.org/officeDocument/2006/relationships/tags" Target="../tags/tag335.xml"/><Relationship Id="rId39" Type="http://schemas.openxmlformats.org/officeDocument/2006/relationships/tags" Target="../tags/tag356.xml"/><Relationship Id="rId109" Type="http://schemas.openxmlformats.org/officeDocument/2006/relationships/tags" Target="../tags/tag426.xml"/><Relationship Id="rId34" Type="http://schemas.openxmlformats.org/officeDocument/2006/relationships/tags" Target="../tags/tag351.xml"/><Relationship Id="rId50" Type="http://schemas.openxmlformats.org/officeDocument/2006/relationships/tags" Target="../tags/tag367.xml"/><Relationship Id="rId55" Type="http://schemas.openxmlformats.org/officeDocument/2006/relationships/tags" Target="../tags/tag372.xml"/><Relationship Id="rId76" Type="http://schemas.openxmlformats.org/officeDocument/2006/relationships/tags" Target="../tags/tag393.xml"/><Relationship Id="rId97" Type="http://schemas.openxmlformats.org/officeDocument/2006/relationships/tags" Target="../tags/tag414.xml"/><Relationship Id="rId104" Type="http://schemas.openxmlformats.org/officeDocument/2006/relationships/tags" Target="../tags/tag421.xml"/><Relationship Id="rId120" Type="http://schemas.openxmlformats.org/officeDocument/2006/relationships/image" Target="../media/image4.png"/><Relationship Id="rId7" Type="http://schemas.openxmlformats.org/officeDocument/2006/relationships/tags" Target="../tags/tag324.xml"/><Relationship Id="rId71" Type="http://schemas.openxmlformats.org/officeDocument/2006/relationships/tags" Target="../tags/tag388.xml"/><Relationship Id="rId92" Type="http://schemas.openxmlformats.org/officeDocument/2006/relationships/tags" Target="../tags/tag409.xml"/><Relationship Id="rId2" Type="http://schemas.openxmlformats.org/officeDocument/2006/relationships/tags" Target="../tags/tag319.xml"/><Relationship Id="rId29" Type="http://schemas.openxmlformats.org/officeDocument/2006/relationships/tags" Target="../tags/tag346.xml"/><Relationship Id="rId24" Type="http://schemas.openxmlformats.org/officeDocument/2006/relationships/tags" Target="../tags/tag341.xml"/><Relationship Id="rId40" Type="http://schemas.openxmlformats.org/officeDocument/2006/relationships/tags" Target="../tags/tag357.xml"/><Relationship Id="rId45" Type="http://schemas.openxmlformats.org/officeDocument/2006/relationships/tags" Target="../tags/tag362.xml"/><Relationship Id="rId66" Type="http://schemas.openxmlformats.org/officeDocument/2006/relationships/tags" Target="../tags/tag383.xml"/><Relationship Id="rId87" Type="http://schemas.openxmlformats.org/officeDocument/2006/relationships/tags" Target="../tags/tag404.xml"/><Relationship Id="rId110" Type="http://schemas.openxmlformats.org/officeDocument/2006/relationships/tags" Target="../tags/tag427.xml"/><Relationship Id="rId115" Type="http://schemas.openxmlformats.org/officeDocument/2006/relationships/tags" Target="../tags/tag432.xml"/><Relationship Id="rId61" Type="http://schemas.openxmlformats.org/officeDocument/2006/relationships/tags" Target="../tags/tag378.xml"/><Relationship Id="rId82" Type="http://schemas.openxmlformats.org/officeDocument/2006/relationships/tags" Target="../tags/tag399.xml"/><Relationship Id="rId19" Type="http://schemas.openxmlformats.org/officeDocument/2006/relationships/tags" Target="../tags/tag336.xml"/><Relationship Id="rId14" Type="http://schemas.openxmlformats.org/officeDocument/2006/relationships/tags" Target="../tags/tag331.xml"/><Relationship Id="rId30" Type="http://schemas.openxmlformats.org/officeDocument/2006/relationships/tags" Target="../tags/tag347.xml"/><Relationship Id="rId35" Type="http://schemas.openxmlformats.org/officeDocument/2006/relationships/tags" Target="../tags/tag352.xml"/><Relationship Id="rId56" Type="http://schemas.openxmlformats.org/officeDocument/2006/relationships/tags" Target="../tags/tag373.xml"/><Relationship Id="rId77" Type="http://schemas.openxmlformats.org/officeDocument/2006/relationships/tags" Target="../tags/tag394.xml"/><Relationship Id="rId100" Type="http://schemas.openxmlformats.org/officeDocument/2006/relationships/tags" Target="../tags/tag417.xml"/><Relationship Id="rId105" Type="http://schemas.openxmlformats.org/officeDocument/2006/relationships/tags" Target="../tags/tag422.xml"/><Relationship Id="rId8" Type="http://schemas.openxmlformats.org/officeDocument/2006/relationships/tags" Target="../tags/tag325.xml"/><Relationship Id="rId51" Type="http://schemas.openxmlformats.org/officeDocument/2006/relationships/tags" Target="../tags/tag368.xml"/><Relationship Id="rId72" Type="http://schemas.openxmlformats.org/officeDocument/2006/relationships/tags" Target="../tags/tag389.xml"/><Relationship Id="rId93" Type="http://schemas.openxmlformats.org/officeDocument/2006/relationships/tags" Target="../tags/tag410.xml"/><Relationship Id="rId98" Type="http://schemas.openxmlformats.org/officeDocument/2006/relationships/tags" Target="../tags/tag415.xml"/><Relationship Id="rId3" Type="http://schemas.openxmlformats.org/officeDocument/2006/relationships/tags" Target="../tags/tag320.xml"/><Relationship Id="rId25" Type="http://schemas.openxmlformats.org/officeDocument/2006/relationships/tags" Target="../tags/tag342.xml"/><Relationship Id="rId46" Type="http://schemas.openxmlformats.org/officeDocument/2006/relationships/tags" Target="../tags/tag363.xml"/><Relationship Id="rId67" Type="http://schemas.openxmlformats.org/officeDocument/2006/relationships/tags" Target="../tags/tag384.xml"/><Relationship Id="rId116" Type="http://schemas.openxmlformats.org/officeDocument/2006/relationships/tags" Target="../tags/tag433.xml"/><Relationship Id="rId20" Type="http://schemas.openxmlformats.org/officeDocument/2006/relationships/tags" Target="../tags/tag337.xml"/><Relationship Id="rId41" Type="http://schemas.openxmlformats.org/officeDocument/2006/relationships/tags" Target="../tags/tag358.xml"/><Relationship Id="rId62" Type="http://schemas.openxmlformats.org/officeDocument/2006/relationships/tags" Target="../tags/tag379.xml"/><Relationship Id="rId83" Type="http://schemas.openxmlformats.org/officeDocument/2006/relationships/tags" Target="../tags/tag400.xml"/><Relationship Id="rId88" Type="http://schemas.openxmlformats.org/officeDocument/2006/relationships/tags" Target="../tags/tag405.xml"/><Relationship Id="rId111" Type="http://schemas.openxmlformats.org/officeDocument/2006/relationships/tags" Target="../tags/tag428.xml"/><Relationship Id="rId15" Type="http://schemas.openxmlformats.org/officeDocument/2006/relationships/tags" Target="../tags/tag332.xml"/><Relationship Id="rId36" Type="http://schemas.openxmlformats.org/officeDocument/2006/relationships/tags" Target="../tags/tag353.xml"/><Relationship Id="rId57" Type="http://schemas.openxmlformats.org/officeDocument/2006/relationships/tags" Target="../tags/tag374.xml"/><Relationship Id="rId106" Type="http://schemas.openxmlformats.org/officeDocument/2006/relationships/tags" Target="../tags/tag4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3.png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9923" y="1307465"/>
            <a:ext cx="597789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4.png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3135" y="2458292"/>
            <a:ext cx="3173730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5.png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6335" y="5318760"/>
            <a:ext cx="1347470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35968" y="619160"/>
            <a:ext cx="1028065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2.pn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35333" y="-1360693"/>
            <a:ext cx="1029335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jpe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57253" y="7345665"/>
            <a:ext cx="785495" cy="788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ná shǒu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拿手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skilled, adept, expert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尝尝吧，这些都是我的拿手菜。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5.png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4655" y="2658745"/>
            <a:ext cx="2914650" cy="1522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6.jpeg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8040" y="5235977"/>
            <a:ext cx="883920" cy="8870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4.pn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56885" y="509305"/>
            <a:ext cx="158623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92165" y="-1230380"/>
            <a:ext cx="91440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00408" y="7223427"/>
            <a:ext cx="1099185" cy="10331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jiā yáo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佳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肴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delicious food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桌子上摆满了诱人的美味佳肴。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6.jpe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25" y="2317115"/>
            <a:ext cx="2759710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1.jpeg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8650" y="5067067"/>
            <a:ext cx="1282700" cy="12058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5.png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49360" y="676910"/>
            <a:ext cx="1201420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4.pn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44833" y="-1327355"/>
            <a:ext cx="14103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2.png2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65166" y="7213585"/>
            <a:ext cx="116967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yì cháng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异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常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extremely, particularly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在游乐场里，孩子们异常兴奋。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启示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enlightenment, revelation</a:t>
              </a:r>
              <a:endParaRPr lang="en-US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qǐ shì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嚷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shout, to yell</a:t>
              </a:r>
              <a:endParaRPr lang="zh-CN" altLang="en-US" sz="5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rǎng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爽快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frank, forthright</a:t>
              </a:r>
              <a:endParaRPr lang="en-US" sz="2000" dirty="0">
                <a:latin typeface="Times New Roman" panose="02020603050405020304"/>
                <a:cs typeface="Times New Roman" panose="020206030504050203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shuǎng kuai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拿手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skilled, adept, expert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ná shǒu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佳肴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delicious food</a:t>
              </a:r>
              <a:endParaRPr kumimoji="0" lang="zh-CN" alt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992370" y="429895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jiā yáo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异常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extremely, particularly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 cháng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直爽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爽快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豪爽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爽口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清爽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凉爽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他性格直爽，从来不把想说的话藏在心里。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他是个爽快人，知道自己错了，立刻就改。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异性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同父异母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大同小异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求同存异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70910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她和自己同父异母的妹妹关系很好。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全班几乎每个同学都有自己的异性朋友。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佳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最佳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佳句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佳节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佳音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佳话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所谓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“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效率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”,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就是用最少成本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,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达到最佳效果。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端午佳节，江南一袋有吃粽子、赛龙舟的习俗。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45058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酒肴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菜肴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珍肴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美肴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美酒佳肴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11115"/>
            <a:ext cx="89954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酒肴摆上了，大家落座，边喝酒，边说话。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34735"/>
            <a:ext cx="899541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菜是珍肴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,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酒是佳酿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,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我父亲请客的豪爽是远近闻名的。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066681"/>
            <a:chOff x="7787" y="3144"/>
            <a:chExt cx="5660" cy="229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巴不得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迫切盼望，用于口语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530" y="1739265"/>
            <a:ext cx="9900285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有个孩子和我们的独生女朝夕相处，我们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巴不得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呢！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1097280"/>
            <a:chOff x="518" y="3097"/>
            <a:chExt cx="14600" cy="1728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130"/>
              <a:ext cx="14600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就快到春节了，在外地打工一整年的他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巴不得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马上回到老家和父母、孩子团聚。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巴不得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他们能真的和好，从此以后和和睦睦过日子。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 descr="b0b0c2ce32c739b3ff75eaa71f97c7e3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90" y="214630"/>
            <a:ext cx="1607820" cy="1791335"/>
          </a:xfrm>
          <a:prstGeom prst="rect">
            <a:avLst/>
          </a:prstGeom>
        </p:spPr>
      </p:pic>
      <p:pic>
        <p:nvPicPr>
          <p:cNvPr id="10" name="图片 9" descr="团聚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329805" y="2458720"/>
            <a:ext cx="2875915" cy="2185670"/>
          </a:xfrm>
          <a:prstGeom prst="rect">
            <a:avLst/>
          </a:prstGeom>
        </p:spPr>
      </p:pic>
      <p:pic>
        <p:nvPicPr>
          <p:cNvPr id="11" name="图片 10" descr="b64baee25c93821eb3b88a0e307b4a1c"/>
          <p:cNvPicPr>
            <a:picLocks noChangeAspect="1"/>
          </p:cNvPicPr>
          <p:nvPr/>
        </p:nvPicPr>
        <p:blipFill>
          <a:blip r:embed="rId7">
            <a:alphaModFix amt="37000"/>
          </a:blip>
          <a:stretch>
            <a:fillRect/>
          </a:stretch>
        </p:blipFill>
        <p:spPr>
          <a:xfrm>
            <a:off x="4479290" y="5457825"/>
            <a:ext cx="1576705" cy="1400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1962785"/>
            <a:ext cx="5872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他不来太好了，我就希望他不来呢。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6673" y="5353050"/>
            <a:ext cx="8006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我多么希望你来帮帮我呀，怎么会觉得你多事呢？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巴不得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3658235"/>
            <a:ext cx="8717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有人请你玩儿你还不去？这样的好事我盼还盼不来呢。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86990" y="2529840"/>
            <a:ext cx="5872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他不来太好了，我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巴不得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他不来呢。</a:t>
            </a:r>
            <a:endParaRPr lang="zh-CN" altLang="en-US" sz="2800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86990" y="4180205"/>
            <a:ext cx="8006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有人请你玩儿你还不去？这样的好事我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巴不得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呢。</a:t>
            </a:r>
            <a:endParaRPr lang="zh-CN" altLang="en-US" sz="2800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86990" y="5875020"/>
            <a:ext cx="7650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</a:t>
            </a:r>
            <a:r>
              <a:rPr lang="zh-CN" altLang="en-US" sz="28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巴不得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你来帮帮我呀，怎么会觉得你多事呢？</a:t>
            </a:r>
            <a:endParaRPr lang="zh-CN" altLang="en-US" sz="2800" u="sng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听说好朋友要来家住，林林变得异常勤劳。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这孩子穿得像个小绅士似的，真可爱。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qín láo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勤劳</a:t>
              </a: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diligent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shēn shì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绅士</a:t>
              </a: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gentleman</a:t>
              </a: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这个风度翩翩的男人，吸引了很多人的注意。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林林虽然是女孩，却也绅士风度十足。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fēng dù</a:t>
              </a: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风度</a:t>
              </a: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demeanor, manner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shí zú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十足</a:t>
              </a: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full, sheer</a:t>
              </a: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最近这孩子特乖，做作业都不用督促了。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他们兄妹俩从不打架，关系非常好。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dū cù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督促</a:t>
              </a: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supervise and urge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dǎ jià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打架</a:t>
              </a: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fight, to come to blows</a:t>
              </a: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你们怎么天天闹别扭？为什么不能好好儿相处？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biè niu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别扭</a:t>
              </a: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hard to get along with, on bad terms</a:t>
              </a: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勤劳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diligent</a:t>
              </a:r>
              <a:endParaRPr lang="zh-CN" altLang="zh-CN" sz="2000" dirty="0">
                <a:solidFill>
                  <a:srgbClr val="2A2A2B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qín láo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风度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demeanor, manner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fēng dù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绅士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gentleman</a:t>
              </a: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shēn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十足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full, sheer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 zú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督促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supervise and urge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dū cù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打架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fight, to come to blows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 jià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257550"/>
            <a:chOff x="4717" y="1909"/>
            <a:chExt cx="3511" cy="51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别扭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hard to get along with, on bad terms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biè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niu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扭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扭头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扭了腰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扭打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扭转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扭曲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话一说完，他扭头就走。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老妈扭了腰，只好卧床休息。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67"/>
              <a:ext cx="5660" cy="1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别提多</a:t>
              </a:r>
              <a:r>
                <a:rPr lang="en-US" altLang="zh-CN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…</a:t>
              </a:r>
              <a:r>
                <a:rPr lang="zh-CN" altLang="en-US" sz="4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了</a:t>
              </a:r>
              <a:endParaRPr lang="zh-CN" altLang="en-US" sz="4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表示程度很深，不用细说。带有夸张的语气。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530" y="1739265"/>
            <a:ext cx="9900285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40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这个人办事，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别提多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负责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271000" cy="872490"/>
            <a:chOff x="518" y="3097"/>
            <a:chExt cx="14600" cy="137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37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339"/>
              <a:ext cx="1460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看到女儿对伙伴热情无私，我和老公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别提多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高兴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为了帮我的忙，把他累成那样，弄得我心里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别提多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过意不去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了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955" y="506730"/>
            <a:ext cx="2272030" cy="2272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386955" y="3758565"/>
            <a:ext cx="1775460" cy="1205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别提多……了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7325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听说女儿把这么好的工作给辞了，妈妈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别提多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生气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u="sng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76638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听说女儿把这么好的工作给辞了，妈妈气坏了。</a:t>
            </a:r>
            <a:endParaRPr lang="zh-CN" altLang="en-US" sz="28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766381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看到他们两个相处得这么好，我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别提多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高兴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</a:t>
            </a:r>
            <a:r>
              <a:rPr lang="zh-CN" altLang="en-US" sz="2800" b="1" u="sng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6951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看到他们两个相处得这么好，我高兴极了。</a:t>
            </a:r>
            <a:endParaRPr lang="zh-CN" altLang="en-US" sz="28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80200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联欢会上，我们自编自演的节目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别提多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受欢迎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80200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联欢会上，我们自编自演的节目特别特别受欢迎。</a:t>
            </a:r>
            <a:endParaRPr lang="zh-CN" altLang="en-US" sz="28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俩孩子不打架，不闹别扭，关系别提多融洽了。</a:t>
            </a: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两个孩子形影不离，非常亲密。</a:t>
            </a: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女儿长大了，有时候会忽略我们，做自己的事情。</a:t>
            </a: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那些有才能的高人，往往成为世人嫉妒的对象。</a:t>
            </a: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róng qià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融洽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getting along well, on friendly terms</a:t>
            </a: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qīn mì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亲密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close, intimate</a:t>
            </a: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hū lüè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忽略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ignore, to neglect</a:t>
            </a: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jí dù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嫉妒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envy, to be jealous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你怎么可以嘲笑你的好朋友呢？</a:t>
            </a: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作为员工，做好工作最重要，不必总是讨好上司。</a:t>
            </a: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听到孩子们背后议论别人，我郑重地和他们谈了一次。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cháo xiào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嘲笑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redicule, to make fun of</a:t>
            </a: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tǎo hǎo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讨好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try to please, to curry favor with</a:t>
            </a: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zhèng zhòng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郑重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serious, solemn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融洽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getting along well, on friendly terms</a:t>
              </a: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róng qià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忽略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ignore, to neglect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hū lüè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亲密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close, intimate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qīn mì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嫉妒</a:t>
              </a: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envy, to be jealous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jí dù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嘲笑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redicule, to make fun of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cháo xiào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讨好</a:t>
              </a: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try to please, to curry favor with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tǎo hǎo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郑重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serious, solemn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zhèng zhòng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816100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爽快：</a:t>
            </a:r>
          </a:p>
          <a:p>
            <a:pPr algn="l"/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巴不得：</a:t>
            </a:r>
          </a:p>
          <a:p>
            <a:pPr algn="l"/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异常：</a:t>
            </a:r>
          </a:p>
          <a:p>
            <a:pPr algn="l"/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十足：</a:t>
            </a:r>
          </a:p>
          <a:p>
            <a:pPr algn="l"/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融洽：</a:t>
            </a:r>
          </a:p>
          <a:p>
            <a:pPr algn="l"/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他好：</a:t>
            </a: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38577\Desktop\第一课.jpeg第一课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67310"/>
            <a:ext cx="12573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119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An epiphany from the children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孩子给我们的启示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女</a:t>
                      </a: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女人、女士、女厕、女方、女生、女皇、女装、女性、妇女、少女、美女、独生女、母女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无</a:t>
                      </a: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无数、无边、无价、无声、无语、无法、无关、无私、无悔、无望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醒</a:t>
                      </a: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叫醒、吵醒、惊醒、推醒、睡醒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视</a:t>
                      </a: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重视、忽视、轻视、环视、对视、相视、视觉、视线、视而不见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家庭教育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）具有语体差别的同义词的意义和用法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640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巴不得、别提多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…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人家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别人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715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）通过成语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朝夕相处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的学习，了解汉字形、音、义之间的关系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719651" y="4059246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07042"/>
            <a:ext cx="4526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P9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爽快、佳肴、异常、别扭、融洽、滔滔不绝、附和、瞬间、反驳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58946" y="4460566"/>
            <a:ext cx="46405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省心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和程度副词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大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的用法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67201" y="5788986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在简述课文的基础上完成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38577\Desktop\1.jpeg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8175" y="2440940"/>
            <a:ext cx="2518410" cy="1958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38577\Desktop\6.jpeg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1043" y="522005"/>
            <a:ext cx="1097915" cy="93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38577\Desktop\2.jpe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32476" y="5148665"/>
            <a:ext cx="104267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6" name="Picture 8" descr="C:\Users\38577\Desktop\3.jpeg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56313" y="7445042"/>
            <a:ext cx="587375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8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dāng miàn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当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面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to one’s face, in one’s presence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看到别人有缺点，应该当面说。</a:t>
              </a: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2.jpeg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8520" y="2377440"/>
            <a:ext cx="208534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3.jpeg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6473" y="5334084"/>
            <a:ext cx="668655" cy="671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47068" y="521052"/>
            <a:ext cx="1205865" cy="937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6.jpe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12473" y="-1358470"/>
            <a:ext cx="1075055" cy="9169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jpeg4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78196" y="7312645"/>
            <a:ext cx="9436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fù hè</a:t>
              </a: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附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和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chime in with, to echo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8239125" cy="720090"/>
            <a:chOff x="197" y="9126"/>
            <a:chExt cx="1297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97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1245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我批评孩子的时候，老公也在旁边附和：“……”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3.jpeg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2965" y="2384425"/>
            <a:ext cx="2062480" cy="20713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4.jpeg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9140" y="5189305"/>
            <a:ext cx="106172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2.jpe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28666" y="468665"/>
            <a:ext cx="104267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14060" y="-1316874"/>
            <a:ext cx="1071880" cy="8331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png5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95728" y="7453630"/>
            <a:ext cx="908685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dàhuǒr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大伙儿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pron. we all, you all, everybody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539355" cy="720090"/>
            <a:chOff x="196" y="9126"/>
            <a:chExt cx="1187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2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大伙儿共同努力，很快就可以完成任务了！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3.jpeg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43900" y="2336800"/>
            <a:ext cx="2392045" cy="216662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5.png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91905" y="5318760"/>
            <a:ext cx="1116330" cy="7035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3.jpe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0748" y="619160"/>
            <a:ext cx="738505" cy="7416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2.jpe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87086" y="-1360693"/>
            <a:ext cx="925830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jpeg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57253" y="7405038"/>
            <a:ext cx="785495" cy="6699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hé mù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和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睦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harmonious, on good trems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同学之间应该和睦相处。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5.png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57515" y="2515870"/>
            <a:ext cx="2869565" cy="18084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6.jpeg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8040" y="5302652"/>
            <a:ext cx="883920" cy="753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4.jpe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9140" y="509305"/>
            <a:ext cx="106172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3.jpeg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21070" y="-1230380"/>
            <a:ext cx="656590" cy="6597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00408" y="7312645"/>
            <a:ext cx="109918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kuān róng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宽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容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 tolerant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我们常常教育孩子对人要宽容。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6.jpe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35620" y="2317115"/>
            <a:ext cx="2585720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1.jpeg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8968" y="5171207"/>
            <a:ext cx="1282065" cy="99758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5.png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52230" y="676910"/>
            <a:ext cx="995680" cy="62738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4.jpe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8196" y="-1327355"/>
            <a:ext cx="94361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2.jpeg2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23904" y="7213585"/>
            <a:ext cx="1052195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yí huò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疑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惑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doubt, confusion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8088630" cy="720090"/>
            <a:chOff x="196" y="9126"/>
            <a:chExt cx="1273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2737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47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孩子一脸疑惑地看着我，不明白我为什么那么说。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当面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to one’s face, in one’s presence</a:t>
              </a:r>
              <a:endParaRPr lang="en-US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dāng miàn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大伙儿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pron. we all, you all, everybody</a:t>
              </a:r>
              <a:endParaRPr lang="zh-CN" altLang="en-US" sz="5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dàhuǒr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附和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chime in with, to echo</a:t>
              </a:r>
              <a:endParaRPr lang="zh-CN" sz="20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fù hè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和睦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harmonious, on good trems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 mù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宽容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be tolerant</a:t>
              </a:r>
              <a:endParaRPr kumimoji="0" lang="en-US" altLang="zh-CN" sz="200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9107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kuān róng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疑惑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doubt, confusion</a:t>
              </a:r>
              <a:endParaRPr kumimoji="0" lang="en-US" sz="2000" i="0" u="none" strike="noStrike" kern="1200" cap="none" spc="0" normalizeH="0" baseline="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yí huò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17932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066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06883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06883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10820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大为吃惊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大不如前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不大合得来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305816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06070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06070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19532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父亲已年过七旬，体力、精力都大不如前。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40500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04749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05257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19989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她的性格跟别人都不大合得来。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608320" y="5047615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509651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人家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别人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都这么说，可是我不相信。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8955" y="554101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代词，都可以指说话人或听话人以外的人，不确指。</a:t>
            </a:r>
            <a:endParaRPr lang="en-US" altLang="zh-CN" sz="1800" b="1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人家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别人</a:t>
            </a:r>
          </a:p>
        </p:txBody>
      </p:sp>
      <p:grpSp>
        <p:nvGrpSpPr>
          <p:cNvPr id="24" name="组合 23"/>
          <p:cNvGrpSpPr/>
          <p:nvPr/>
        </p:nvGrpSpPr>
        <p:grpSpPr>
          <a:xfrm rot="1260000">
            <a:off x="2218690" y="4159885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08320" y="1504315"/>
            <a:ext cx="6369050" cy="14090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529715"/>
            <a:ext cx="63684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李阳天天帮我复习功课，我要是考不好，都对不起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人家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（指李阳）。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608955" y="252095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可以确指某个人或某些人，大致等于“他”或“他们”。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2182495" y="218440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5604510" y="3077845"/>
            <a:ext cx="6369050" cy="12115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4510" y="3065145"/>
            <a:ext cx="63684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914400">
              <a:lnSpc>
                <a:spcPct val="150000"/>
              </a:lnSpc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你跑慢点儿行不行？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人家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跟不上。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605145" y="375793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指说话人自己，等于“我”，多在女生撒娇时使用。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 rot="1140000">
            <a:off x="2267585" y="2754630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55905" y="1639570"/>
          <a:ext cx="11708130" cy="476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8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25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别人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前边说过的人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说话人自己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1. 我说了我的观点，可是</a:t>
                      </a:r>
                      <a:r>
                        <a:rPr sz="260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人家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都不同意。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eaLnBrk="1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eaLnBrk="1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2. 你老给小丽打电话，不知道</a:t>
                      </a:r>
                      <a:r>
                        <a:rPr sz="260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人家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喜欢不喜欢你啊！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3. 你把我的生日都忘了，</a:t>
                      </a:r>
                      <a:r>
                        <a:rPr sz="260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人家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能不生气吗？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defTabSz="1300480"/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4. 你昨天借了小王100块钱，今天别忘了还给</a:t>
                      </a:r>
                      <a:r>
                        <a:rPr sz="2600">
                          <a:solidFill>
                            <a:srgbClr val="C0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人家</a:t>
                      </a:r>
                      <a:r>
                        <a:rPr sz="260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。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56920" y="824865"/>
            <a:ext cx="112071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下列句子中的“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人家</a:t>
            </a:r>
            <a:r>
              <a: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”指的是什么？</a:t>
            </a:r>
          </a:p>
        </p:txBody>
      </p:sp>
      <p:grpSp>
        <p:nvGrpSpPr>
          <p:cNvPr id="70" name="小钩"/>
          <p:cNvGrpSpPr/>
          <p:nvPr/>
        </p:nvGrpSpPr>
        <p:grpSpPr>
          <a:xfrm>
            <a:off x="7284720" y="27952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小钩"/>
          <p:cNvGrpSpPr/>
          <p:nvPr/>
        </p:nvGrpSpPr>
        <p:grpSpPr>
          <a:xfrm>
            <a:off x="8822055" y="3589655"/>
            <a:ext cx="579755" cy="560070"/>
            <a:chOff x="677837" y="1446312"/>
            <a:chExt cx="633828" cy="612000"/>
          </a:xfrm>
        </p:grpSpPr>
        <p:sp>
          <p:nvSpPr>
            <p:cNvPr id="5" name="椭圆 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小钩"/>
          <p:cNvGrpSpPr/>
          <p:nvPr/>
        </p:nvGrpSpPr>
        <p:grpSpPr>
          <a:xfrm>
            <a:off x="10744200" y="4705985"/>
            <a:ext cx="579755" cy="560070"/>
            <a:chOff x="677837" y="1446312"/>
            <a:chExt cx="633828" cy="612000"/>
          </a:xfrm>
        </p:grpSpPr>
        <p:sp>
          <p:nvSpPr>
            <p:cNvPr id="12" name="椭圆 11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小钩"/>
          <p:cNvGrpSpPr/>
          <p:nvPr/>
        </p:nvGrpSpPr>
        <p:grpSpPr>
          <a:xfrm>
            <a:off x="8870315" y="5538470"/>
            <a:ext cx="579755" cy="560070"/>
            <a:chOff x="677837" y="1446312"/>
            <a:chExt cx="633828" cy="612000"/>
          </a:xfrm>
        </p:grpSpPr>
        <p:sp>
          <p:nvSpPr>
            <p:cNvPr id="24" name="椭圆 23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和睦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绅士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爽快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宽容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十足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我老公是个热心人，别人有事需要帮忙时，他总是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地答应；我老公也很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，能原谅伤害过他的人，几乎跟所有的人都能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相处；我老公还很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，不管是挤汽车，还是上电梯，都坚持女士优先，风度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，我身边的朋友都羡慕我找了个好老公。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304540" y="30086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宽容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726565" y="381444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和睦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641205" y="224980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爽快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15990" y="375475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绅士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43015" y="45262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十足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听完我的话，女儿一脸疑惑，反问道：“……？”</a:t>
            </a: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瞬间我们被他问得说不出话来。</a:t>
            </a:r>
            <a:endParaRPr sz="2400"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家长是孩子重要的启蒙老师。</a:t>
            </a:r>
            <a:endParaRPr sz="2400"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父母是孩子的第一任老师。</a:t>
            </a:r>
            <a:endParaRPr sz="2400"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fǎn wèn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反问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ask in reply</a:t>
            </a: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shùn jiān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瞬间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in instant, moment</a:t>
            </a: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qǐ méng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启蒙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impant elementary knowledge to beginners, to initiate</a:t>
            </a: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rèn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任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m. term of office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58470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要不是孩子反驳，我还不知道问题出在哪里呢。</a:t>
            </a:r>
            <a:endParaRPr sz="2400"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我终于意识到自己在教育孩子时的错误做法了。</a:t>
            </a: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我们要将计划实行到底。</a:t>
            </a: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这个老师对孩子们太严厉了。</a:t>
            </a:r>
            <a:endParaRPr sz="2400"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fǎn bó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反驳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refute, to retort</a:t>
            </a: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yì shí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意识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realize, to be aware</a:t>
            </a: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shí xíng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实行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practice, to implement</a:t>
            </a: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yán lì</a:t>
            </a:r>
            <a:endParaRPr sz="44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严厉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stern, severe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584700"/>
            <a:ext cx="25336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想当好父母，首先要约束好自己的言行。</a:t>
            </a: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孩子们一见面就滔滔不绝地聊了起来。</a:t>
            </a: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大家都不说话，会议室里鸦雀无声。</a:t>
            </a:r>
            <a:endParaRPr lang="zh-CN" altLang="en-US" sz="20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yuē shù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约束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keep witnin bounds, to restrain</a:t>
            </a: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36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tāotāo bù jué</a:t>
            </a:r>
            <a:endParaRPr sz="36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涛涛不绝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pour out words in s steady flow</a:t>
            </a: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yāquè wúshēng</a:t>
            </a:r>
            <a:endParaRPr sz="2800"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鸦雀无声</a:t>
            </a: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in utter silence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反问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ask in reply</a:t>
              </a:r>
              <a:endParaRPr lang="en-US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fǎn wèn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257550"/>
            <a:chOff x="9180" y="2028"/>
            <a:chExt cx="4005" cy="51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启蒙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impant elementary knowledge to beginners, to initiate</a:t>
              </a:r>
              <a:endParaRPr lang="zh-CN" altLang="en-US" sz="5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ǐ méng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瞬间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in instant, moment</a:t>
              </a:r>
              <a:endParaRPr lang="zh-CN" sz="20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shùn jiān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66497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m. term of office</a:t>
              </a:r>
              <a:endParaRPr kumimoji="0" lang="en-US" altLang="zh-CN" sz="2000" i="0" u="none" strike="noStrike" kern="100" cap="none" spc="0" normalizeH="0" baseline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40815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rèn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37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反驳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refute, to retort</a:t>
              </a:r>
              <a:endParaRPr kumimoji="0" lang="en-US" altLang="zh-CN" sz="2000" i="0" u="none" strike="noStrike" kern="100" cap="none" spc="0" normalizeH="0" baseline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91075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fǎn bó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265" y="354584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意识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realize, to be aware</a:t>
              </a:r>
              <a:endParaRPr kumimoji="0" lang="en-US" altLang="zh-CN" sz="2000" i="0" u="none" strike="noStrike" kern="100" cap="none" spc="0" normalizeH="0" baseline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119110" y="436435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 shí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实行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practice, to implement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34937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 xíng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9130" y="165100"/>
            <a:ext cx="2543175" cy="3194050"/>
            <a:chOff x="9180" y="2028"/>
            <a:chExt cx="400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0" y="4252"/>
              <a:ext cx="4005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约束</a:t>
              </a: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pour out words in s steady flow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yuē shù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严厉</a:t>
              </a: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adj. stern, severe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yán lì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3296920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滔滔不绝</a:t>
              </a: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pour out words in s steady flow</a:t>
              </a:r>
              <a:endParaRPr kumimoji="0" lang="en-US" altLang="zh-CN" sz="2000" i="0" u="none" strike="noStrike" kern="100" cap="none" spc="0" normalizeH="0" baseline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072765" y="4363720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tāotāo bù jué</a:t>
            </a:r>
            <a:endParaRPr lang="zh-CN" altLang="zh-CN" sz="28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24320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鸦雀无声</a:t>
              </a:r>
            </a:p>
            <a:p>
              <a:pPr algn="ctr" fontAlgn="ctr"/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in utter silence</a:t>
              </a:r>
              <a:endParaRPr kumimoji="0" lang="en-US" altLang="zh-CN" sz="2000" i="0" u="none" strike="noStrike" kern="100" cap="none" spc="0" normalizeH="0" baseline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423025" y="4298950"/>
            <a:ext cx="274701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yāquè wúshēng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瞬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瞬间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瞬间即逝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瞬息万变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转瞬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8470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春天是快乐的，但令人有瞬间即逝之感。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089275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十年，不过是历史长河中的一瞬。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驳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批驳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驳回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驳倒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驳斥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辩驳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871918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其他人的发言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,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不同程度地对我的意见做了批驳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如果我是你妈妈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,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我一定可以找出一百条理由驳倒你。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别扭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亲密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嘲笑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当面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反问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945380"/>
            <a:chOff x="108" y="-186"/>
            <a:chExt cx="19025" cy="7788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610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我和小丽关系很融洽，从来没闹过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。可突然有一天，我听说小丽在背后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我长得又胖又丑，我非常吃惊，马上要找她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问个究竟。小丽听了我的话后，笑了，她 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道：“你觉得我会说那样的话吗？一定是有人嫉妒我们关系好，故意那么说的。”我的疑惑没有了，我们仍然是</a:t>
              </a:r>
              <a:r>
                <a:rPr sz="3300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 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的朋友。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442335" y="300228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嘲笑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47470" y="37553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当面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801485" y="221043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别扭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745980" y="375539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反问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235440" y="52654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亲密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80200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听到这个消息，大家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异常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兴奋，忍不住欢呼起来。</a:t>
            </a:r>
            <a:endParaRPr lang="zh-CN" altLang="en-US" sz="2800" b="1" u="sng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94449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听到这个消息，大家非常兴奋，忍不住欢呼起来。（异常）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517017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他的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拿手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好菜是西红柿炒鸡蛋。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7307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他做得最好吃的菜是西红柿炒鸡蛋。（拿手）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7307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我的工作就是不断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督促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食品厂加强卫生管理。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102360" y="5306695"/>
            <a:ext cx="9177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我的工作就是不断提醒食品厂加强卫生管理。（督促）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62388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这个老师很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严厉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，谁不做作业都不行。</a:t>
            </a:r>
            <a:endParaRPr lang="zh-CN" altLang="en-US" sz="2800" b="1" u="sng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1830705"/>
            <a:ext cx="766381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这个老师很严格，谁不做作业都不行。（严厉）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517017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巴不得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能马上回家见到妈妈。</a:t>
            </a:r>
            <a:endParaRPr lang="zh-CN" altLang="en-US" sz="2800" b="1" u="sng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73075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我非常希望能马上回家见到妈妈。（巴不得）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80200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这件事情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别提多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复杂</a:t>
            </a:r>
            <a:r>
              <a:rPr lang="zh-CN" altLang="en-US" sz="28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，我一个人根本处理不了。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27345"/>
            <a:ext cx="11089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这件事情太复杂了，我一个人根本处理不了。（别提多……了）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38577\Desktop\第一课.jpeg第一课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67310"/>
            <a:ext cx="12573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119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An epiphany from the children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孩子给我们的启示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例：反</a:t>
            </a:r>
            <a:r>
              <a:rPr lang="zh-CN" altLang="en-US" sz="3200" b="1" u="sng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问</a:t>
            </a:r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zh-CN" altLang="en-US" sz="3200" b="1" u="sng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询问 提问</a:t>
            </a:r>
            <a:r>
              <a:rPr lang="en-US" altLang="zh-CN" sz="3200" b="1" u="sng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疑问 问题</a:t>
            </a: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爽</a:t>
            </a:r>
            <a:r>
              <a:rPr lang="zh-CN" altLang="en-US" sz="3200" b="1" u="sng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快</a:t>
            </a:r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打</a:t>
            </a:r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架：</a:t>
            </a:r>
            <a:r>
              <a:rPr lang="en-US" altLang="zh-CN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亲</a:t>
            </a:r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密：</a:t>
            </a:r>
            <a:r>
              <a:rPr lang="en-US" altLang="zh-CN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反</a:t>
            </a:r>
            <a:r>
              <a:rPr lang="zh-CN" altLang="en-US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驳：</a:t>
            </a:r>
            <a:r>
              <a:rPr lang="en-US" altLang="zh-CN" sz="32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38577\Desktop\第一课.jpeg第一课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67310"/>
            <a:ext cx="12573635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119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1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An epiphany from the children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孩子给我们的启示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你认为子女教育中，父母要注意些什么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42490"/>
            <a:ext cx="4483735" cy="24834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第一课.jpeg第一课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林林的父母要出差，所以要住在天天家几天。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两个孩子相处得异常亲密、融洽。</a:t>
            </a: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父母有时候也会背后议论别人。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pic>
        <p:nvPicPr>
          <p:cNvPr id="3" name="01-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430" y="1942465"/>
            <a:ext cx="1005840" cy="1005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第一课.jpeg第一课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林林和天天是同学。天天的父母要出差，想请我们帮忙照看几天女儿，我和老公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爽快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地答应下来，有个孩子和我们的独生女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朝夕相处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，我们巴不得呢！最兴奋的是林林，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嚷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着要用爸爸最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拿手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美味佳肴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欢迎天天来我家，还提出，她的书桌可以和天天共用。看到女儿对伙伴热情无私，我和老公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别提多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高兴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天天还没来，林林就变得异常勤劳，将屋子收拾得干干净净，东西摆放得整整齐齐，什么好事都想着天天。我家林林虽是女孩，却也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绅士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风度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十足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请用重点词语复述故事：爽快、朝夕相处、嚷、拿手、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美味佳肴、别提多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…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了、绅士、十足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第一课.jpeg第一课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天天的到来，使我和老公的日子过得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异常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省心。两个孩子每天早上不用叫就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醒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了，上学不用接送，做作业不用督促；她们不打架，不闹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别扭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，关系别提多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融洽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了。看到女儿和天天这么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亲密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，大有忽略我们的趋势，我和老公都有点儿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嫉妒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了。</a:t>
            </a:r>
          </a:p>
          <a:p>
            <a:pPr algn="l">
              <a:lnSpc>
                <a:spcPct val="150000"/>
              </a:lnSpc>
              <a:defRPr sz="1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这天晚上，两个孩子做完作业，开始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滔滔不绝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地聊了起来，一个说，我不喜欢王朵朵，她就喜欢跟穿得漂亮的同学一起玩儿，还老嘲笑别人。另一个说我</a:t>
            </a:r>
            <a:r>
              <a:rPr lang="zh-CN" altLang="en-US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讨厌</a:t>
            </a:r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高春来，他最会讨好老师了......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请用重点词语复述故事：异常、醒、别扭、融洽、亲密、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嫉妒、滔滔不绝、讨厌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第一课.jpeg第一课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我和老公对视一眼，这么小的孩子怎么学会了背后议论人。我郑重地走到她们跟前，严肃地说：“看到别人有缺点，应该当面说，背后说人家的坏话不好。”老公也在旁边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附和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：“大伙儿要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和睦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相处，对人要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宽容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。”女儿却是一脸的疑惑，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反问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道：“你们不是也有时候说，哪个朋友好相处，哪个朋友很自私吗？”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瞬间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我和老公被问得说不出话来，屋子里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鸦雀无声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请用重点词语复述故事：附和、和睦、宽容、反问、瞬间、鸦雀无声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第一课.jpeg第一课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81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人们常说，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启蒙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老师的重要性不可忽视，父母就是孩子的第一任老师，这话确实不假，可如果这次不是女儿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反驳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，我还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意识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不到，我们自己的做法和对孩子的要求实行的是两套标准，那便是对自己宽容，对孩子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严厉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。孩子也可以是我们的老师啊。</a:t>
            </a: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说真的，这次是孩子给我上了一课：我深深地感到，想当好父母，首先要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约束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好自己的言行。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72125"/>
            <a:ext cx="995045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请用重点词语复述故事：启蒙、反驳、意识、严厉、约束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5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天天要来“我们”家，“我们”全家的态度怎么样？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“我”和老公的态度：</a:t>
                      </a: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林林的态度：</a:t>
                      </a: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全家别提多……了。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天天到来之前，林林有什么变化？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变得异常......                         </a:t>
                      </a:r>
                    </a:p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……收拾得......
3. ……摆放得……                    </a:t>
                      </a:r>
                    </a:p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4. 什么好事都……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464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天天来了之后，两个孩子表现如何？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早上......，上学......，做作业......，不……，不……，关系......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023110"/>
          <a:ext cx="11854180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5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两个孩子做错了什么？父母怎样教育他们？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一个说……，另一个说……</a:t>
                      </a: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“我”严肃地说：“……”</a:t>
                      </a: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老公附和：“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……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”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孩子的疑惑是什么？大人有什么做错了的地方？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女儿反问：“你们不是也…吗？”</a:t>
                      </a:r>
                    </a:p>
                    <a:p>
                      <a:pPr marL="423545" indent="-423545" algn="l" defTabSz="914400">
                        <a:buSzPct val="100000"/>
                        <a:buAutoNum type="arabicPeriod"/>
                        <a:defRPr sz="2400"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两套标准：对自己…，对孩子…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4640"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这个故事告诉我们什么道理？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想当好父母，首先要…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90" y="2647950"/>
            <a:ext cx="2087880" cy="1566545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69024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父母不让孩子看电视，自己却在看。</a:t>
            </a:r>
          </a:p>
        </p:txBody>
      </p:sp>
      <p:pic>
        <p:nvPicPr>
          <p:cNvPr id="7" name="图片 2" descr="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0770" y="2545080"/>
            <a:ext cx="2033905" cy="1769745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父母教育孩子要诚实，自己却说谎。</a:t>
            </a:r>
          </a:p>
        </p:txBody>
      </p:sp>
      <p:pic>
        <p:nvPicPr>
          <p:cNvPr id="11" name="图片 3" descr="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275" y="2233295"/>
            <a:ext cx="2395855" cy="2395855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6052185" y="4646930"/>
            <a:ext cx="25336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父母告诉孩子要多帮助别人，自己有时候却怕麻烦不愿意帮助别人。</a:t>
            </a:r>
          </a:p>
        </p:txBody>
      </p:sp>
      <p:pic>
        <p:nvPicPr>
          <p:cNvPr id="17" name="图片 4" descr="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6195" y="2475865"/>
            <a:ext cx="2279015" cy="1838960"/>
          </a:xfrm>
          <a:prstGeom prst="rect">
            <a:avLst/>
          </a:prstGeom>
        </p:spPr>
      </p:pic>
      <p:sp>
        <p:nvSpPr>
          <p:cNvPr id="22" name="文本框 4"/>
          <p:cNvSpPr txBox="1"/>
          <p:nvPr/>
        </p:nvSpPr>
        <p:spPr>
          <a:xfrm>
            <a:off x="8839200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……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052007" y="356235"/>
            <a:ext cx="8087987" cy="650240"/>
            <a:chOff x="3424" y="3426"/>
            <a:chExt cx="11391" cy="632"/>
          </a:xfrm>
        </p:grpSpPr>
        <p:sp>
          <p:nvSpPr>
            <p:cNvPr id="24" name="圆角矩形 23"/>
            <p:cNvSpPr/>
            <p:nvPr/>
          </p:nvSpPr>
          <p:spPr>
            <a:xfrm>
              <a:off x="3424" y="3426"/>
              <a:ext cx="11391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7"/>
            <p:cNvSpPr txBox="1"/>
            <p:nvPr/>
          </p:nvSpPr>
          <p:spPr>
            <a:xfrm>
              <a:off x="3424" y="3514"/>
              <a:ext cx="11391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在你跟父母（或孩子）的关系中，遇到过下列情况吗？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27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28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1. 这天晚上，两个孩子做完作业，开始滔滔不绝地聊了起来，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一个说</a:t>
            </a: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，我不喜欢王朵朵，她就喜欢跟穿得漂亮的同学一起玩儿，还老嘲笑别人。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另一个说</a:t>
            </a: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我讨厌高春来，他最会讨好老师了。</a:t>
            </a: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653915"/>
            <a:ext cx="8199120" cy="9874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刚一下课，他们就争论起来，一个说</a:t>
            </a:r>
            <a:r>
              <a:rPr lang="zh-CN" altLang="en-US" sz="2400" b="1" u="sng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</a:t>
            </a: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，另一个说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___________</a:t>
            </a: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。</a:t>
            </a:r>
            <a:r>
              <a:rPr lang="zh-CN" altLang="en-US" sz="2400" b="1" u="sng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</a:t>
            </a:r>
            <a:endParaRPr lang="zh-CN" altLang="en-US" sz="2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阅读语段，模仿造句</a:t>
            </a:r>
            <a:endParaRPr lang="zh-CN" altLang="en-US" sz="2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2. 人们常说，启蒙老师的重要性不可忽视，父母就是孩子的第一任老师，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这话确实不假</a:t>
            </a: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可如果</a:t>
            </a: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这次不是女儿反驳我，我还意识不到，我们自己的做法和对孩子的要求实行的是两套标准，那就是对自己宽容，对孩子严厉。</a:t>
            </a: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01" name="Shape 201"/>
          <p:cNvSpPr/>
          <p:nvPr/>
        </p:nvSpPr>
        <p:spPr>
          <a:xfrm>
            <a:off x="1344930" y="4653915"/>
            <a:ext cx="8199120" cy="9874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人们常说“有钱就有幸福”，这话确实不假，可如果</a:t>
            </a:r>
            <a:r>
              <a:rPr lang="en-US" altLang="zh-CN" sz="24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</a:t>
            </a: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                                                                                                   </a:t>
            </a:r>
            <a:endParaRPr lang="zh-CN" altLang="en-US" sz="2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6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6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这篇课文通过家庭生活中的一件小事告诉我们：虽然父母是孩子的启蒙老师，可有时孩子也是父母的老师。要想当好老师，首先要约束好自己的言行。请参考P9练习5，把课文缩写成300字左右的短文。</a:t>
            </a: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1270002"/>
            <a:chOff x="-3197" y="3732"/>
            <a:chExt cx="17738" cy="2348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8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词语误用（一）</a:t>
              </a:r>
            </a:p>
            <a:p>
              <a:pPr algn="l" defTabSz="1300480">
                <a:defRPr sz="1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汉语中有些词汇意义相近或相关，它们之间只有一些细小的差别，例如词义范围大小不同、词义轻重不同、词义侧重点不同、词语褒贬义不同等，稍不注意就容易出现词语误用的现象。例如：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2348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22945" y="2714907"/>
          <a:ext cx="11707495" cy="36391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444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在公益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行为</a:t>
                      </a:r>
                      <a:r>
                        <a:rPr sz="2400"/>
                        <a:t>中，受助者固然得益，助人者也获得了精神的满足。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词义范围大小误用。“行为”指“受思想支配而表现出来的活动”，一般来说，行为是个人的，而非集体的。这里应该改成“行动”。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他的毕业论文被评为优秀论文，爸妈都为儿子的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成就</a:t>
                      </a:r>
                      <a:r>
                        <a:rPr sz="2400"/>
                        <a:t>高兴。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词义的轻重问题。事业上的成绩成为“成就”，此处应改为“成绩”。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</a:t>
            </a:r>
          </a:p>
        </p:txBody>
      </p:sp>
      <p:graphicFrame>
        <p:nvGraphicFramePr>
          <p:cNvPr id="221" name="Table 221"/>
          <p:cNvGraphicFramePr/>
          <p:nvPr>
            <p:custDataLst>
              <p:tags r:id="rId2"/>
            </p:custDataLst>
          </p:nvPr>
        </p:nvGraphicFramePr>
        <p:xfrm>
          <a:off x="242630" y="1409982"/>
          <a:ext cx="11707495" cy="51796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序号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病句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 b="1"/>
                        <a:t>分析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533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飞机还没落地，接机大厅便站满了数百名前来迎接的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人群</a:t>
                      </a:r>
                      <a:r>
                        <a:rPr sz="2400"/>
                        <a:t>。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个体名词与集体名词误用。“人群”是整体性名词，前面不能再加“数百名”限制。应将“人群”改为“人”。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946"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400" b="1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网络的隐蔽性，使人在交往中减少了顾虑，就算是初次在聊天室搭话，也可以做到无所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拘谨</a:t>
                      </a:r>
                      <a:r>
                        <a:rPr sz="2400"/>
                        <a:t>。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词义侧重点错误。“拘谨”侧重于（言语、行动）过分谨慎。这里应改用“拘束”，“无所拘束”的意思是“不限制自己”。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946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en-US" altLang="zh-CN" sz="2400" b="1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我们的晚会开得可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喧闹</a:t>
                      </a:r>
                      <a:r>
                        <a:rPr sz="2400"/>
                        <a:t>了，大家玩儿得高兴极了，直到凌晨才散。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带褒贬义的词语误用。“喧闹”是贬义词，应改为“热闹”。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098040"/>
            <a:ext cx="108553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看到这样的事情，我惊讶得目瞪口呆，不信任这样离奇的事竟然真的在我眼前发生了。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3973195"/>
            <a:ext cx="10977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这次比赛暴露出很多思维敏捷、口才出众、演讲能力强的学生。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99820" y="5493385"/>
            <a:ext cx="107391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他们觉得你刚工作，年龄又小，实际上你聪明，能力也很强，你不能太衰弱了，要做生活的强者。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20008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指出下列句子的错误，并提出修改建议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694940"/>
            <a:ext cx="108553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越是到了冬天，我越爱迟到，这星期我迟到了好几次，老师批判了我，弄得我好没面子。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7439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995" y="4436745"/>
            <a:ext cx="109778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每到上下班的时候，马路上一辆辆的车辆排成长龙，把马路堵得水泄不通。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熟悉下列词语搭配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搭配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留恋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十分留恋 / 留恋故土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飞机起飞了，对这片土地，我心中充满留恋。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开朗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性格开朗 / 心情开朗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她开朗乐观，热爱生活。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闲话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说闲话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大家在院里聊了会儿闲话，就回家了。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风趣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幽默风趣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王教授讲课十分风趣，选他的课的人特别多。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恩怨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个人恩怨 / 恩怨情仇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我们决定，为了工作，忘掉多年的恩怨。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娇气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太娇气了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她个子瘦小，却不娇气。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伶俐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口齿伶俐 / 聪明伶俐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他们有个聪明伶俐的好儿子。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</a:p>
        </p:txBody>
      </p: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65583" y="1392063"/>
          <a:ext cx="11750902" cy="4531466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搭配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挑剔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过分挑剔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她把自己打扮得很美，美得无可挑剔。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挑拨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挑拨离间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没有人能够挑拨我们之间的关系。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气质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有气质 / 气质优雅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他变得更英俊，也更有气质了。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容貌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容貌秀美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她不但有出众的容貌，而且心地善良。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/>
                        <a:t>福气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有福气 / 福气大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一生没有遇到战争就是福气。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38577\Desktop\启发.jpeg启发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8175" y="2235835"/>
            <a:ext cx="2518410" cy="2368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38577\Desktop\6.jpeg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1043" y="438502"/>
            <a:ext cx="1097915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38577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4373" y="5148665"/>
            <a:ext cx="1158875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6" name="Picture 8" descr="C:\Users\38577\Desktop\3.jpeg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41378" y="7445042"/>
            <a:ext cx="817245" cy="5899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qǐ shì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启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示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enlightenment, revelation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6067425" cy="720090"/>
            <a:chOff x="197" y="9126"/>
            <a:chExt cx="955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955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7" y="9282"/>
              <a:ext cx="955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孩子无意间说的话给了我们一些启示。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爽快.png爽快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2315" y="2377440"/>
            <a:ext cx="231775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3.jpeg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95028" y="5334084"/>
            <a:ext cx="931545" cy="671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47068" y="423262"/>
            <a:ext cx="1205865" cy="11334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6.jpe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12473" y="-1440000"/>
            <a:ext cx="107505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png4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44833" y="7312645"/>
            <a:ext cx="1410335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shuǎng kuai</a:t>
              </a:r>
            </a:p>
            <a:p>
              <a:pPr algn="ctr" eaLnBrk="0" fontAlgn="auto" hangingPunct="0">
                <a:buNone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爽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快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frank, forthright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0" y="9282"/>
              <a:ext cx="7020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他爽快地答应了我的请求。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3.jpeg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8975" y="2550160"/>
            <a:ext cx="2409825" cy="17392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4.png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56885" y="5189305"/>
            <a:ext cx="158623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70563" y="468665"/>
            <a:ext cx="1158875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14060" y="-1404187"/>
            <a:ext cx="1071880" cy="1007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png5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01430" y="7453630"/>
            <a:ext cx="1097280" cy="5727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rǎng</a:t>
              </a: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嚷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shout, to yell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孩子们嚷着要去迪斯尼乐园玩儿。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84,&quot;width&quot;:15690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504bfe-9be4-4cbb-8cd9-10c76e4b185a}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921*351"/>
  <p:tag name="TABLE_ENDDRAG_RECT" val="20*129*921*35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84,&quot;width&quot;:15690}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504bfe-9be4-4cbb-8cd9-10c76e4b185a}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504bfe-9be4-4cbb-8cd9-10c76e4b185a}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84,&quot;width&quot;:15690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84,&quot;width&quot;:15690}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984,&quot;width&quot;:15690}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79ced12-b5b2-4144-b7b3-3ef6fcb59e6e}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79ced12-b5b2-4144-b7b3-3ef6fcb59e6e}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c5cdef5-b64f-45b7-a512-3dbb7f1231da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c5cdef5-b64f-45b7-a512-3dbb7f1231da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5990</Words>
  <Application>Microsoft Office PowerPoint</Application>
  <PresentationFormat>Widescreen</PresentationFormat>
  <Paragraphs>690</Paragraphs>
  <Slides>69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90" baseType="lpstr">
      <vt:lpstr>HelveticaExt-Normal</vt:lpstr>
      <vt:lpstr>微软雅黑</vt:lpstr>
      <vt:lpstr>微软雅黑</vt:lpstr>
      <vt:lpstr>Microsoft YaHei Light</vt:lpstr>
      <vt:lpstr>OPPOSans B</vt:lpstr>
      <vt:lpstr>OPPOSans M</vt:lpstr>
      <vt:lpstr>SimSun</vt:lpstr>
      <vt:lpstr>SimSun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方正喵呜体</vt:lpstr>
      <vt:lpstr>Arial</vt:lpstr>
      <vt:lpstr>Calibri</vt:lpstr>
      <vt:lpstr>Comic Sans MS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1707</cp:revision>
  <dcterms:created xsi:type="dcterms:W3CDTF">2019-06-19T02:08:00Z</dcterms:created>
  <dcterms:modified xsi:type="dcterms:W3CDTF">2022-11-02T16:40:12Z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